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640763" cy="11879263"/>
  <p:notesSz cx="7967663" cy="112807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944130"/>
            <a:ext cx="7344649" cy="4135743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6239364"/>
            <a:ext cx="6480572" cy="2868071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5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5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632461"/>
            <a:ext cx="1863165" cy="1006712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632461"/>
            <a:ext cx="5481484" cy="1006712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58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1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961570"/>
            <a:ext cx="7452658" cy="4941443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7949760"/>
            <a:ext cx="7452658" cy="2598588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8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3162304"/>
            <a:ext cx="3672324" cy="7537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3162304"/>
            <a:ext cx="3672324" cy="7537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97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32464"/>
            <a:ext cx="7452658" cy="22961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912070"/>
            <a:ext cx="3655447" cy="142716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4339231"/>
            <a:ext cx="3655447" cy="6382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912070"/>
            <a:ext cx="3673450" cy="142716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4339231"/>
            <a:ext cx="3673450" cy="6382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1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86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98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791951"/>
            <a:ext cx="2786871" cy="277182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710397"/>
            <a:ext cx="4374386" cy="8441976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3563779"/>
            <a:ext cx="2786871" cy="6602341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791951"/>
            <a:ext cx="2786871" cy="277182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710397"/>
            <a:ext cx="4374386" cy="8441976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3563779"/>
            <a:ext cx="2786871" cy="6602341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4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632464"/>
            <a:ext cx="7452658" cy="2296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3162304"/>
            <a:ext cx="7452658" cy="753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11010319"/>
            <a:ext cx="1944172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E842-7D1F-47E6-A006-F22D59F39D26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11010319"/>
            <a:ext cx="2916258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11010319"/>
            <a:ext cx="1944172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39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kumimoji="1"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F309B-4BF6-456A-BF26-7B8DDBA57D31}"/>
              </a:ext>
            </a:extLst>
          </p:cNvPr>
          <p:cNvSpPr txBox="1"/>
          <p:nvPr/>
        </p:nvSpPr>
        <p:spPr>
          <a:xfrm>
            <a:off x="7157552" y="2060071"/>
            <a:ext cx="857607" cy="8179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373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宮崎県宮崎市宮田町一一ー二四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22C780-F5A1-4BE8-B8F2-AD43D2835327}"/>
              </a:ext>
            </a:extLst>
          </p:cNvPr>
          <p:cNvSpPr txBox="1"/>
          <p:nvPr/>
        </p:nvSpPr>
        <p:spPr>
          <a:xfrm>
            <a:off x="3309669" y="2060072"/>
            <a:ext cx="2020168" cy="89482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TW" altLang="en-US" sz="3976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（公社）全日本不動産協会 宮崎県</a:t>
            </a:r>
            <a:r>
              <a:rPr kumimoji="1" lang="ja-JP" altLang="en-US" sz="3976" dirty="0">
                <a:latin typeface="MS UI Gothic" panose="020B0600070205080204" pitchFamily="50" charset="-128"/>
                <a:ea typeface="MS UI Gothic" panose="020B0600070205080204" pitchFamily="50" charset="-128"/>
              </a:rPr>
              <a:t>本部</a:t>
            </a:r>
            <a:endParaRPr kumimoji="1" lang="en-US" altLang="ja-JP" sz="3976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3976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r"/>
            <a:r>
              <a:rPr kumimoji="1" lang="ja-JP" altLang="en-US" sz="3976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宅地建物取引士 法定講習会 受付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A9FD6-19D0-4006-8503-11601DF92B79}"/>
              </a:ext>
            </a:extLst>
          </p:cNvPr>
          <p:cNvSpPr txBox="1"/>
          <p:nvPr/>
        </p:nvSpPr>
        <p:spPr>
          <a:xfrm>
            <a:off x="4905403" y="547156"/>
            <a:ext cx="3283455" cy="76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373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kumimoji="1" lang="en-US" altLang="ja-JP" sz="4373" dirty="0">
                <a:latin typeface="MS UI Gothic" panose="020B0600070205080204" pitchFamily="50" charset="-128"/>
                <a:ea typeface="MS UI Gothic" panose="020B0600070205080204" pitchFamily="50" charset="-128"/>
              </a:rPr>
              <a:t>880-0804</a:t>
            </a:r>
            <a:endParaRPr kumimoji="1" lang="ja-JP" altLang="en-US" sz="4373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8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22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角形2号</dc:title>
  <dc:creator>全日本不動産協会</dc:creator>
  <cp:lastModifiedBy>t015351</cp:lastModifiedBy>
  <cp:revision>4</cp:revision>
  <cp:lastPrinted>2022-04-26T07:15:31Z</cp:lastPrinted>
  <dcterms:created xsi:type="dcterms:W3CDTF">2022-04-26T06:56:10Z</dcterms:created>
  <dcterms:modified xsi:type="dcterms:W3CDTF">2022-04-27T00:24:36Z</dcterms:modified>
</cp:coreProperties>
</file>