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4319588" cy="8459788"/>
  <p:notesSz cx="3648075" cy="7788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969" y="1384507"/>
            <a:ext cx="3671650" cy="2945260"/>
          </a:xfrm>
        </p:spPr>
        <p:txBody>
          <a:bodyPr anchor="b"/>
          <a:lstStyle>
            <a:lvl1pPr algn="ctr">
              <a:defRPr sz="283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49" y="4443348"/>
            <a:ext cx="3239691" cy="2042490"/>
          </a:xfrm>
        </p:spPr>
        <p:txBody>
          <a:bodyPr/>
          <a:lstStyle>
            <a:lvl1pPr marL="0" indent="0" algn="ctr">
              <a:buNone/>
              <a:defRPr sz="1134"/>
            </a:lvl1pPr>
            <a:lvl2pPr marL="215981" indent="0" algn="ctr">
              <a:buNone/>
              <a:defRPr sz="945"/>
            </a:lvl2pPr>
            <a:lvl3pPr marL="431963" indent="0" algn="ctr">
              <a:buNone/>
              <a:defRPr sz="850"/>
            </a:lvl3pPr>
            <a:lvl4pPr marL="647944" indent="0" algn="ctr">
              <a:buNone/>
              <a:defRPr sz="756"/>
            </a:lvl4pPr>
            <a:lvl5pPr marL="863925" indent="0" algn="ctr">
              <a:buNone/>
              <a:defRPr sz="756"/>
            </a:lvl5pPr>
            <a:lvl6pPr marL="1079906" indent="0" algn="ctr">
              <a:buNone/>
              <a:defRPr sz="756"/>
            </a:lvl6pPr>
            <a:lvl7pPr marL="1295888" indent="0" algn="ctr">
              <a:buNone/>
              <a:defRPr sz="756"/>
            </a:lvl7pPr>
            <a:lvl8pPr marL="1511869" indent="0" algn="ctr">
              <a:buNone/>
              <a:defRPr sz="756"/>
            </a:lvl8pPr>
            <a:lvl9pPr marL="1727850" indent="0" algn="ctr">
              <a:buNone/>
              <a:defRPr sz="75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46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19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205" y="450406"/>
            <a:ext cx="931411" cy="71692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972" y="450406"/>
            <a:ext cx="2740239" cy="71692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15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50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22" y="2109075"/>
            <a:ext cx="3725645" cy="3519036"/>
          </a:xfrm>
        </p:spPr>
        <p:txBody>
          <a:bodyPr anchor="b"/>
          <a:lstStyle>
            <a:lvl1pPr>
              <a:defRPr sz="283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22" y="5661402"/>
            <a:ext cx="3725645" cy="1850578"/>
          </a:xfrm>
        </p:spPr>
        <p:txBody>
          <a:bodyPr/>
          <a:lstStyle>
            <a:lvl1pPr marL="0" indent="0">
              <a:buNone/>
              <a:defRPr sz="1134">
                <a:solidFill>
                  <a:schemeClr val="tx1"/>
                </a:solidFill>
              </a:defRPr>
            </a:lvl1pPr>
            <a:lvl2pPr marL="215981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2pPr>
            <a:lvl3pPr marL="431963" indent="0">
              <a:buNone/>
              <a:defRPr sz="850">
                <a:solidFill>
                  <a:schemeClr val="tx1">
                    <a:tint val="75000"/>
                  </a:schemeClr>
                </a:solidFill>
              </a:defRPr>
            </a:lvl3pPr>
            <a:lvl4pPr marL="647944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4pPr>
            <a:lvl5pPr marL="863925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5pPr>
            <a:lvl6pPr marL="1079906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6pPr>
            <a:lvl7pPr marL="1295888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7pPr>
            <a:lvl8pPr marL="1511869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8pPr>
            <a:lvl9pPr marL="1727850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00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972" y="2252027"/>
            <a:ext cx="1835825" cy="536765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6791" y="2252027"/>
            <a:ext cx="1835825" cy="536765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41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450407"/>
            <a:ext cx="3725645" cy="163516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35" y="2073824"/>
            <a:ext cx="1827388" cy="1016349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35" y="3090173"/>
            <a:ext cx="1827388" cy="454517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6791" y="2073824"/>
            <a:ext cx="1836388" cy="1016349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6791" y="3090173"/>
            <a:ext cx="1836388" cy="454517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79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3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80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563986"/>
            <a:ext cx="1393180" cy="1973951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388" y="1218054"/>
            <a:ext cx="2186791" cy="6011933"/>
          </a:xfrm>
        </p:spPr>
        <p:txBody>
          <a:bodyPr/>
          <a:lstStyle>
            <a:lvl1pPr>
              <a:defRPr sz="1512"/>
            </a:lvl1pPr>
            <a:lvl2pPr>
              <a:defRPr sz="1323"/>
            </a:lvl2pPr>
            <a:lvl3pPr>
              <a:defRPr sz="1134"/>
            </a:lvl3pPr>
            <a:lvl4pPr>
              <a:defRPr sz="945"/>
            </a:lvl4pPr>
            <a:lvl5pPr>
              <a:defRPr sz="945"/>
            </a:lvl5pPr>
            <a:lvl6pPr>
              <a:defRPr sz="945"/>
            </a:lvl6pPr>
            <a:lvl7pPr>
              <a:defRPr sz="945"/>
            </a:lvl7pPr>
            <a:lvl8pPr>
              <a:defRPr sz="945"/>
            </a:lvl8pPr>
            <a:lvl9pPr>
              <a:defRPr sz="94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4" y="2537936"/>
            <a:ext cx="1393180" cy="4701841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99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563986"/>
            <a:ext cx="1393180" cy="1973951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388" y="1218054"/>
            <a:ext cx="2186791" cy="6011933"/>
          </a:xfrm>
        </p:spPr>
        <p:txBody>
          <a:bodyPr anchor="t"/>
          <a:lstStyle>
            <a:lvl1pPr marL="0" indent="0">
              <a:buNone/>
              <a:defRPr sz="1512"/>
            </a:lvl1pPr>
            <a:lvl2pPr marL="215981" indent="0">
              <a:buNone/>
              <a:defRPr sz="1323"/>
            </a:lvl2pPr>
            <a:lvl3pPr marL="431963" indent="0">
              <a:buNone/>
              <a:defRPr sz="1134"/>
            </a:lvl3pPr>
            <a:lvl4pPr marL="647944" indent="0">
              <a:buNone/>
              <a:defRPr sz="945"/>
            </a:lvl4pPr>
            <a:lvl5pPr marL="863925" indent="0">
              <a:buNone/>
              <a:defRPr sz="945"/>
            </a:lvl5pPr>
            <a:lvl6pPr marL="1079906" indent="0">
              <a:buNone/>
              <a:defRPr sz="945"/>
            </a:lvl6pPr>
            <a:lvl7pPr marL="1295888" indent="0">
              <a:buNone/>
              <a:defRPr sz="945"/>
            </a:lvl7pPr>
            <a:lvl8pPr marL="1511869" indent="0">
              <a:buNone/>
              <a:defRPr sz="945"/>
            </a:lvl8pPr>
            <a:lvl9pPr marL="1727850" indent="0">
              <a:buNone/>
              <a:defRPr sz="94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4" y="2537936"/>
            <a:ext cx="1393180" cy="4701841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77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6972" y="450407"/>
            <a:ext cx="3725645" cy="1635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2" y="2252027"/>
            <a:ext cx="3725645" cy="536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6972" y="7840972"/>
            <a:ext cx="971907" cy="4504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E842-7D1F-47E6-A006-F22D59F39D2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0864" y="7840972"/>
            <a:ext cx="1457861" cy="4504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0709" y="7840972"/>
            <a:ext cx="971907" cy="4504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07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31963" rtl="0" eaLnBrk="1" latinLnBrk="0" hangingPunct="1">
        <a:lnSpc>
          <a:spcPct val="90000"/>
        </a:lnSpc>
        <a:spcBef>
          <a:spcPct val="0"/>
        </a:spcBef>
        <a:buNone/>
        <a:defRPr kumimoji="1" sz="2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1" indent="-107991" algn="l" defTabSz="431963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23972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39953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5934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971916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187897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403878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60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41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63" rtl="0" eaLnBrk="1" latinLnBrk="0" hangingPunct="1">
        <a:defRPr kumimoji="1" sz="85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1" algn="l" defTabSz="431963" rtl="0" eaLnBrk="1" latinLnBrk="0" hangingPunct="1">
        <a:defRPr kumimoji="1"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63" algn="l" defTabSz="431963" rtl="0" eaLnBrk="1" latinLnBrk="0" hangingPunct="1">
        <a:defRPr kumimoji="1"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47944" algn="l" defTabSz="431963" rtl="0" eaLnBrk="1" latinLnBrk="0" hangingPunct="1">
        <a:defRPr kumimoji="1"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863925" algn="l" defTabSz="431963" rtl="0" eaLnBrk="1" latinLnBrk="0" hangingPunct="1">
        <a:defRPr kumimoji="1"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06" algn="l" defTabSz="431963" rtl="0" eaLnBrk="1" latinLnBrk="0" hangingPunct="1">
        <a:defRPr kumimoji="1"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295888" algn="l" defTabSz="431963" rtl="0" eaLnBrk="1" latinLnBrk="0" hangingPunct="1">
        <a:defRPr kumimoji="1"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511869" algn="l" defTabSz="431963" rtl="0" eaLnBrk="1" latinLnBrk="0" hangingPunct="1">
        <a:defRPr kumimoji="1"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50" algn="l" defTabSz="431963" rtl="0" eaLnBrk="1" latinLnBrk="0" hangingPunct="1">
        <a:defRPr kumimoji="1" sz="8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FF309B-4BF6-456A-BF26-7B8DDBA57D31}"/>
              </a:ext>
            </a:extLst>
          </p:cNvPr>
          <p:cNvSpPr txBox="1"/>
          <p:nvPr/>
        </p:nvSpPr>
        <p:spPr>
          <a:xfrm>
            <a:off x="3401801" y="1775462"/>
            <a:ext cx="615553" cy="53295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宮崎県宮崎市宮田町一一ー二四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22C780-F5A1-4BE8-B8F2-AD43D2835327}"/>
              </a:ext>
            </a:extLst>
          </p:cNvPr>
          <p:cNvSpPr txBox="1"/>
          <p:nvPr/>
        </p:nvSpPr>
        <p:spPr>
          <a:xfrm>
            <a:off x="1513463" y="1775462"/>
            <a:ext cx="1292662" cy="57079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TW" altLang="en-US" sz="2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（公社）全日本不動産協会 宮崎県</a:t>
            </a:r>
            <a:r>
              <a:rPr kumimoji="1" lang="ja-JP" altLang="en-US" sz="2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本部</a:t>
            </a:r>
            <a:endParaRPr kumimoji="1" lang="en-US" altLang="ja-JP" sz="24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endParaRPr kumimoji="1" lang="en-US" altLang="ja-JP" sz="24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algn="r"/>
            <a:r>
              <a:rPr kumimoji="1" lang="ja-JP" altLang="en-US" sz="2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宅地建物取引士 法定講習会 受付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FA9FD6-19D0-4006-8503-11601DF92B79}"/>
              </a:ext>
            </a:extLst>
          </p:cNvPr>
          <p:cNvSpPr txBox="1"/>
          <p:nvPr/>
        </p:nvSpPr>
        <p:spPr>
          <a:xfrm>
            <a:off x="2159794" y="766897"/>
            <a:ext cx="1965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〒</a:t>
            </a:r>
            <a:r>
              <a:rPr kumimoji="1" lang="en-US" altLang="ja-JP" sz="24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880-0804</a:t>
            </a:r>
            <a:endParaRPr kumimoji="1" lang="ja-JP" altLang="en-US" sz="24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6898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22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UI Gothic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長形3号</dc:title>
  <dc:creator>全日本不動産協会</dc:creator>
  <cp:lastModifiedBy>飯干 光二</cp:lastModifiedBy>
  <cp:revision>5</cp:revision>
  <cp:lastPrinted>2022-04-26T07:55:14Z</cp:lastPrinted>
  <dcterms:created xsi:type="dcterms:W3CDTF">2022-04-26T06:56:10Z</dcterms:created>
  <dcterms:modified xsi:type="dcterms:W3CDTF">2022-04-26T07:56:04Z</dcterms:modified>
</cp:coreProperties>
</file>