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4319588" cy="8459788"/>
  <p:notesSz cx="3648075" cy="7788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69" y="1384507"/>
            <a:ext cx="3671650" cy="2945260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4443348"/>
            <a:ext cx="3239691" cy="2042490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46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1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450406"/>
            <a:ext cx="931411" cy="71692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2" y="450406"/>
            <a:ext cx="2740239" cy="71692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5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50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2109075"/>
            <a:ext cx="3725645" cy="3519036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5661402"/>
            <a:ext cx="3725645" cy="1850578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/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00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2252027"/>
            <a:ext cx="1835825" cy="536765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2252027"/>
            <a:ext cx="1835825" cy="536765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41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450407"/>
            <a:ext cx="3725645" cy="16351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5" y="2073824"/>
            <a:ext cx="1827388" cy="1016349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5" y="3090173"/>
            <a:ext cx="1827388" cy="45451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2073824"/>
            <a:ext cx="1836388" cy="1016349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3090173"/>
            <a:ext cx="1836388" cy="454517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79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0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563986"/>
            <a:ext cx="1393180" cy="197395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1218054"/>
            <a:ext cx="2186791" cy="601193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2537936"/>
            <a:ext cx="1393180" cy="4701841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99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563986"/>
            <a:ext cx="1393180" cy="197395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1218054"/>
            <a:ext cx="2186791" cy="601193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2537936"/>
            <a:ext cx="1393180" cy="4701841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77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450407"/>
            <a:ext cx="3725645" cy="1635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2252027"/>
            <a:ext cx="3725645" cy="536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7840972"/>
            <a:ext cx="971907" cy="4504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E842-7D1F-47E6-A006-F22D59F39D2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7840972"/>
            <a:ext cx="1457861" cy="4504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7840972"/>
            <a:ext cx="971907" cy="4504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52FAC-5D86-42B6-965B-F598BD976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07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kumimoji="1"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kumimoji="1"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FF309B-4BF6-456A-BF26-7B8DDBA57D31}"/>
              </a:ext>
            </a:extLst>
          </p:cNvPr>
          <p:cNvSpPr txBox="1"/>
          <p:nvPr/>
        </p:nvSpPr>
        <p:spPr>
          <a:xfrm>
            <a:off x="3401801" y="1775462"/>
            <a:ext cx="615553" cy="53295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宮崎県宮崎市宮田町一一ー二四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22C780-F5A1-4BE8-B8F2-AD43D2835327}"/>
              </a:ext>
            </a:extLst>
          </p:cNvPr>
          <p:cNvSpPr txBox="1"/>
          <p:nvPr/>
        </p:nvSpPr>
        <p:spPr>
          <a:xfrm>
            <a:off x="1513463" y="1775462"/>
            <a:ext cx="1292662" cy="5707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TW" altLang="en-US" sz="2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（公社）全日本不動産協会 宮崎県</a:t>
            </a:r>
            <a:r>
              <a:rPr kumimoji="1" lang="ja-JP" altLang="en-US" sz="2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本部</a:t>
            </a:r>
            <a:endParaRPr kumimoji="1" lang="en-US" altLang="ja-JP" sz="2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kumimoji="1" lang="en-US" altLang="ja-JP" sz="2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r"/>
            <a:r>
              <a:rPr kumimoji="1" lang="ja-JP" altLang="en-US" sz="2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宅地建物取引士 法定講習会 受付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A9FD6-19D0-4006-8503-11601DF92B79}"/>
              </a:ext>
            </a:extLst>
          </p:cNvPr>
          <p:cNvSpPr txBox="1"/>
          <p:nvPr/>
        </p:nvSpPr>
        <p:spPr>
          <a:xfrm>
            <a:off x="2159794" y="766897"/>
            <a:ext cx="196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kumimoji="1" lang="en-US" altLang="ja-JP" sz="2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880-0804</a:t>
            </a:r>
            <a:endParaRPr kumimoji="1" lang="ja-JP" altLang="en-US" sz="24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89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22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UI Gothic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長形3号</dc:title>
  <dc:creator>全日本不動産協会</dc:creator>
  <cp:lastModifiedBy>飯干 光二</cp:lastModifiedBy>
  <cp:revision>5</cp:revision>
  <cp:lastPrinted>2022-04-26T07:55:14Z</cp:lastPrinted>
  <dcterms:created xsi:type="dcterms:W3CDTF">2022-04-26T06:56:10Z</dcterms:created>
  <dcterms:modified xsi:type="dcterms:W3CDTF">2022-04-26T07:56:04Z</dcterms:modified>
</cp:coreProperties>
</file>